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39"/>
  </p:notesMasterIdLst>
  <p:sldIdLst>
    <p:sldId id="256" r:id="rId2"/>
    <p:sldId id="257" r:id="rId3"/>
    <p:sldId id="299" r:id="rId4"/>
    <p:sldId id="258" r:id="rId5"/>
    <p:sldId id="259" r:id="rId6"/>
    <p:sldId id="281" r:id="rId7"/>
    <p:sldId id="260" r:id="rId8"/>
    <p:sldId id="268" r:id="rId9"/>
    <p:sldId id="280" r:id="rId10"/>
    <p:sldId id="262" r:id="rId11"/>
    <p:sldId id="263" r:id="rId12"/>
    <p:sldId id="273" r:id="rId13"/>
    <p:sldId id="271" r:id="rId14"/>
    <p:sldId id="272" r:id="rId15"/>
    <p:sldId id="276" r:id="rId16"/>
    <p:sldId id="275" r:id="rId17"/>
    <p:sldId id="274" r:id="rId18"/>
    <p:sldId id="277" r:id="rId19"/>
    <p:sldId id="282" r:id="rId20"/>
    <p:sldId id="285" r:id="rId21"/>
    <p:sldId id="283" r:id="rId22"/>
    <p:sldId id="286" r:id="rId23"/>
    <p:sldId id="287" r:id="rId24"/>
    <p:sldId id="298" r:id="rId25"/>
    <p:sldId id="293" r:id="rId26"/>
    <p:sldId id="295" r:id="rId27"/>
    <p:sldId id="296" r:id="rId28"/>
    <p:sldId id="297" r:id="rId29"/>
    <p:sldId id="284" r:id="rId30"/>
    <p:sldId id="288" r:id="rId31"/>
    <p:sldId id="289" r:id="rId32"/>
    <p:sldId id="290" r:id="rId33"/>
    <p:sldId id="291" r:id="rId34"/>
    <p:sldId id="292" r:id="rId35"/>
    <p:sldId id="279" r:id="rId36"/>
    <p:sldId id="300" r:id="rId37"/>
    <p:sldId id="266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0ED28-876D-4C3A-996D-1C7BE38BBA36}" type="datetimeFigureOut">
              <a:rPr lang="en-US" smtClean="0"/>
              <a:t>03-Sep-13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874841-C004-4F00-9E19-603E6E7E4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450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you</a:t>
            </a:r>
            <a:r>
              <a:rPr lang="en-US" baseline="0" dirty="0" smtClean="0"/>
              <a:t> have </a:t>
            </a:r>
            <a:r>
              <a:rPr lang="en-US" baseline="0" smtClean="0"/>
              <a:t>any Question </a:t>
            </a:r>
            <a:r>
              <a:rPr lang="en-US" baseline="0" dirty="0" smtClean="0"/>
              <a:t>?????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874841-C004-4F00-9E19-603E6E7E4C9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12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59280"/>
            <a:ext cx="64008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801112"/>
            <a:ext cx="9144000" cy="932688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7620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B4803737-7074-43AE-BEDC-5C12F7895F1B}" type="datetime1">
              <a:rPr lang="en-US" smtClean="0"/>
              <a:t>03-Sep-13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96EC03-71C0-4554-9681-D8EE5E68E8AA}" type="datetime1">
              <a:rPr lang="en-US" smtClean="0"/>
              <a:t>03-Sep-13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09041"/>
            <a:ext cx="1295400" cy="431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1219199"/>
            <a:ext cx="5181600" cy="4267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9A085-34B3-4100-AB15-153F4874E612}" type="datetime1">
              <a:rPr lang="en-US" smtClean="0"/>
              <a:t>03-Sep-13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2438400"/>
            <a:ext cx="6400800" cy="3048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593A0-7E13-4134-ABA7-367B90D37B00}" type="datetime1">
              <a:rPr lang="en-US" smtClean="0"/>
              <a:t>03-Sep-13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B11D1-0BDA-4744-A651-7B7754FB9FBF}" type="datetime1">
              <a:rPr lang="en-US" smtClean="0"/>
              <a:t>03-Sep-13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410267"/>
            <a:ext cx="6248400" cy="1456373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503680"/>
            <a:ext cx="6248400" cy="1566862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684462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F029EF-2DB0-429F-B5F6-56A3D1F5A5C2}" type="datetime1">
              <a:rPr lang="en-US" smtClean="0"/>
              <a:t>03-Sep-13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2438400"/>
            <a:ext cx="3124200" cy="3124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819400"/>
            <a:ext cx="3124200" cy="2743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62201"/>
            <a:ext cx="3125788" cy="451338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2359152"/>
            <a:ext cx="3127375" cy="448056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541468-3B6D-4399-AD5C-6DF2CC95BAB8}" type="datetime1">
              <a:rPr lang="en-US" smtClean="0"/>
              <a:t>03-Sep-13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B738D-BA55-4B2A-BD2C-79C19E23FAB3}" type="datetime1">
              <a:rPr lang="en-US" smtClean="0"/>
              <a:t>03-Sep-13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618488"/>
            <a:ext cx="9144000" cy="93268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1C9CD6-E48C-47BE-A78B-4F31B68FE963}" type="datetime1">
              <a:rPr lang="en-US" smtClean="0"/>
              <a:t>03-Sep-13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1" y="1676400"/>
            <a:ext cx="2819399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1" y="2275840"/>
            <a:ext cx="2819399" cy="29057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9A00B-A9C5-4654-B6EA-A446ADDF08EE}" type="datetime1">
              <a:rPr lang="en-US" smtClean="0"/>
              <a:t>03-Sep-13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676400"/>
            <a:ext cx="3276600" cy="3505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847088"/>
            <a:ext cx="3090672" cy="3090672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676400"/>
            <a:ext cx="2819400" cy="59944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905000"/>
            <a:ext cx="2971800" cy="297180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2276856"/>
            <a:ext cx="2819400" cy="287528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A72A0-2A6D-4A9A-A12D-E831E3AF8FBB}" type="datetime1">
              <a:rPr lang="en-US" smtClean="0"/>
              <a:t>03-Sep-13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1295400"/>
            <a:ext cx="6400800" cy="685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057400"/>
            <a:ext cx="6400800" cy="34290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6356350"/>
            <a:ext cx="21336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6CC31F74-21A9-4768-9D62-DCA74413C407}" type="datetime1">
              <a:rPr lang="en-US" smtClean="0"/>
              <a:t>03-Sep-13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6356350"/>
            <a:ext cx="320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636422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7212E4C5-830F-499F-A1FE-C2E0447B17E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447799"/>
            <a:ext cx="6400800" cy="3276601"/>
          </a:xfrm>
        </p:spPr>
        <p:txBody>
          <a:bodyPr>
            <a:normAutofit/>
          </a:bodyPr>
          <a:lstStyle/>
          <a:p>
            <a:r>
              <a:rPr lang="en-US" sz="6000" dirty="0" smtClean="0">
                <a:solidFill>
                  <a:srgbClr val="7030A0"/>
                </a:solidFill>
              </a:rPr>
              <a:t>Welcome to our</a:t>
            </a:r>
            <a:br>
              <a:rPr lang="en-US" sz="6000" dirty="0" smtClean="0">
                <a:solidFill>
                  <a:srgbClr val="7030A0"/>
                </a:solidFill>
              </a:rPr>
            </a:br>
            <a:r>
              <a:rPr lang="en-US" sz="6000" dirty="0" smtClean="0">
                <a:solidFill>
                  <a:srgbClr val="7030A0"/>
                </a:solidFill>
              </a:rPr>
              <a:t>presentation</a:t>
            </a:r>
            <a:endParaRPr lang="en-US" sz="6000" dirty="0">
              <a:solidFill>
                <a:srgbClr val="7030A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sz="4000" b="1" dirty="0" smtClean="0">
                <a:latin typeface="Algerian" pitchFamily="82" charset="0"/>
              </a:rPr>
              <a:t>)</a:t>
            </a:r>
            <a:endParaRPr lang="en-US" sz="4000" b="1" dirty="0">
              <a:latin typeface="Algerian" pitchFamily="8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z="3200" smtClean="0"/>
              <a:t>1</a:t>
            </a:fld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9946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66800"/>
            <a:ext cx="6400800" cy="5334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Pos</a:t>
            </a:r>
            <a:r>
              <a:rPr lang="en-US" sz="2800" dirty="0" smtClean="0"/>
              <a:t> system for authority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609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3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990600"/>
            <a:ext cx="64008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3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990600"/>
            <a:ext cx="64008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 product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676400"/>
            <a:ext cx="7239000" cy="397328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29400" y="6400800"/>
            <a:ext cx="2133600" cy="365125"/>
          </a:xfrm>
        </p:spPr>
        <p:txBody>
          <a:bodyPr/>
          <a:lstStyle/>
          <a:p>
            <a:fld id="{7212E4C5-830F-499F-A1FE-C2E0447B17E9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13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219200"/>
            <a:ext cx="6400800" cy="40277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 Product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29400" y="6400800"/>
            <a:ext cx="2133600" cy="365125"/>
          </a:xfrm>
        </p:spPr>
        <p:txBody>
          <a:bodyPr/>
          <a:lstStyle/>
          <a:p>
            <a:fld id="{7212E4C5-830F-499F-A1FE-C2E0447B17E9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351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55914"/>
            <a:ext cx="6400800" cy="5442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Update product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1676400"/>
            <a:ext cx="7162800" cy="3962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29400" y="6400800"/>
            <a:ext cx="2133600" cy="365125"/>
          </a:xfrm>
        </p:spPr>
        <p:txBody>
          <a:bodyPr/>
          <a:lstStyle/>
          <a:p>
            <a:fld id="{7212E4C5-830F-499F-A1FE-C2E0447B17E9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46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55914"/>
            <a:ext cx="6400800" cy="5442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Update product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24000"/>
            <a:ext cx="91440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29400" y="6400800"/>
            <a:ext cx="2133600" cy="365125"/>
          </a:xfrm>
        </p:spPr>
        <p:txBody>
          <a:bodyPr/>
          <a:lstStyle/>
          <a:p>
            <a:fld id="{7212E4C5-830F-499F-A1FE-C2E0447B17E9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4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55914"/>
            <a:ext cx="6400800" cy="5442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Update product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24000"/>
            <a:ext cx="91440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29400" y="6400800"/>
            <a:ext cx="2133600" cy="365125"/>
          </a:xfrm>
        </p:spPr>
        <p:txBody>
          <a:bodyPr/>
          <a:lstStyle/>
          <a:p>
            <a:fld id="{7212E4C5-830F-499F-A1FE-C2E0447B17E9}" type="slidenum">
              <a:rPr lang="en-US" smtClean="0"/>
              <a:t>16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4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55914"/>
            <a:ext cx="6400800" cy="5442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delete product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24000"/>
            <a:ext cx="91440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29400" y="6400800"/>
            <a:ext cx="2133600" cy="365125"/>
          </a:xfrm>
        </p:spPr>
        <p:txBody>
          <a:bodyPr/>
          <a:lstStyle/>
          <a:p>
            <a:fld id="{7212E4C5-830F-499F-A1FE-C2E0447B17E9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15240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74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55914"/>
            <a:ext cx="6400800" cy="54428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delete product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1524000"/>
            <a:ext cx="9144000" cy="53340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29400" y="6400800"/>
            <a:ext cx="2133600" cy="365125"/>
          </a:xfrm>
        </p:spPr>
        <p:txBody>
          <a:bodyPr/>
          <a:lstStyle/>
          <a:p>
            <a:fld id="{7212E4C5-830F-499F-A1FE-C2E0447B17E9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5" y="15240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05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66800"/>
            <a:ext cx="6400800" cy="5334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Pos</a:t>
            </a:r>
            <a:r>
              <a:rPr lang="en-US" sz="2800" dirty="0" smtClean="0"/>
              <a:t> system for user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609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3999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3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219200"/>
            <a:ext cx="6400800" cy="15240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Presented </a:t>
            </a:r>
            <a:br>
              <a:rPr lang="en-US" sz="4000" dirty="0" smtClean="0"/>
            </a:br>
            <a:r>
              <a:rPr lang="en-US" sz="4000" dirty="0" smtClean="0"/>
              <a:t>by</a:t>
            </a:r>
            <a:endParaRPr 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124200"/>
            <a:ext cx="6400800" cy="2590800"/>
          </a:xfrm>
        </p:spPr>
        <p:txBody>
          <a:bodyPr>
            <a:noAutofit/>
          </a:bodyPr>
          <a:lstStyle/>
          <a:p>
            <a:pPr algn="l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7030A0"/>
                </a:solidFill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cs typeface="Times New Roman" pitchFamily="18" charset="0"/>
              </a:rPr>
              <a:t>Hasanul</a:t>
            </a:r>
            <a:r>
              <a:rPr lang="en-US" sz="2400" b="1" dirty="0" smtClean="0">
                <a:solidFill>
                  <a:srgbClr val="7030A0"/>
                </a:solidFill>
                <a:cs typeface="Times New Roman" pitchFamily="18" charset="0"/>
              </a:rPr>
              <a:t> Islam </a:t>
            </a:r>
            <a:r>
              <a:rPr lang="en-US" sz="2400" b="1" dirty="0" err="1" smtClean="0">
                <a:solidFill>
                  <a:srgbClr val="7030A0"/>
                </a:solidFill>
                <a:cs typeface="Times New Roman" pitchFamily="18" charset="0"/>
              </a:rPr>
              <a:t>Rubel</a:t>
            </a:r>
            <a:r>
              <a:rPr lang="en-US" sz="2400" b="1" dirty="0" smtClean="0">
                <a:solidFill>
                  <a:srgbClr val="7030A0"/>
                </a:solidFill>
                <a:cs typeface="Times New Roman" pitchFamily="18" charset="0"/>
              </a:rPr>
              <a:t>             – 110221</a:t>
            </a:r>
            <a:endParaRPr lang="en-US" sz="2400" b="1" dirty="0">
              <a:solidFill>
                <a:srgbClr val="7030A0"/>
              </a:solidFill>
              <a:cs typeface="Times New Roman" pitchFamily="18" charset="0"/>
            </a:endParaRPr>
          </a:p>
          <a:p>
            <a:pPr algn="l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7030A0"/>
                </a:solidFill>
                <a:cs typeface="Times New Roman" pitchFamily="18" charset="0"/>
              </a:rPr>
              <a:t> Md. Al  </a:t>
            </a:r>
            <a:r>
              <a:rPr lang="en-US" sz="2400" b="1" dirty="0" err="1" smtClean="0">
                <a:solidFill>
                  <a:srgbClr val="7030A0"/>
                </a:solidFill>
                <a:cs typeface="Times New Roman" pitchFamily="18" charset="0"/>
              </a:rPr>
              <a:t>Mamun</a:t>
            </a:r>
            <a:r>
              <a:rPr lang="en-US" sz="2400" b="1" dirty="0" smtClean="0">
                <a:solidFill>
                  <a:srgbClr val="7030A0"/>
                </a:solidFill>
                <a:cs typeface="Times New Roman" pitchFamily="18" charset="0"/>
              </a:rPr>
              <a:t>                      – 110237</a:t>
            </a:r>
            <a:endParaRPr lang="en-US" sz="2400" b="1" dirty="0">
              <a:solidFill>
                <a:srgbClr val="7030A0"/>
              </a:solidFill>
              <a:cs typeface="Times New Roman" pitchFamily="18" charset="0"/>
            </a:endParaRPr>
          </a:p>
          <a:p>
            <a:pPr algn="l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7030A0"/>
                </a:solidFill>
                <a:cs typeface="Times New Roman" pitchFamily="18" charset="0"/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  <a:cs typeface="Times New Roman" pitchFamily="18" charset="0"/>
              </a:rPr>
              <a:t>Mahfuzur</a:t>
            </a:r>
            <a:r>
              <a:rPr lang="en-US" sz="2400" b="1" dirty="0" smtClean="0">
                <a:solidFill>
                  <a:srgbClr val="7030A0"/>
                </a:solidFill>
                <a:cs typeface="Times New Roman" pitchFamily="18" charset="0"/>
              </a:rPr>
              <a:t> </a:t>
            </a:r>
            <a:r>
              <a:rPr lang="en-US" sz="2400" b="1" dirty="0" err="1">
                <a:solidFill>
                  <a:srgbClr val="7030A0"/>
                </a:solidFill>
                <a:cs typeface="Times New Roman" pitchFamily="18" charset="0"/>
              </a:rPr>
              <a:t>Rahman</a:t>
            </a:r>
            <a:r>
              <a:rPr lang="en-US" sz="2400" b="1" dirty="0">
                <a:solidFill>
                  <a:srgbClr val="7030A0"/>
                </a:solidFill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rgbClr val="7030A0"/>
                </a:solidFill>
                <a:cs typeface="Times New Roman" pitchFamily="18" charset="0"/>
              </a:rPr>
              <a:t>Khan       – 110244</a:t>
            </a:r>
          </a:p>
          <a:p>
            <a:pPr algn="l">
              <a:buFont typeface="Wingdings" pitchFamily="2" charset="2"/>
              <a:buChar char="Ø"/>
            </a:pPr>
            <a:r>
              <a:rPr lang="en-US" sz="2400" b="1" dirty="0">
                <a:solidFill>
                  <a:srgbClr val="7030A0"/>
                </a:solidFill>
                <a:cs typeface="Times New Roman" pitchFamily="18" charset="0"/>
              </a:rPr>
              <a:t> Ajay </a:t>
            </a:r>
            <a:r>
              <a:rPr lang="en-US" sz="2400" b="1" dirty="0" smtClean="0">
                <a:solidFill>
                  <a:srgbClr val="7030A0"/>
                </a:solidFill>
                <a:cs typeface="Times New Roman" pitchFamily="18" charset="0"/>
              </a:rPr>
              <a:t>Kumar </a:t>
            </a:r>
            <a:r>
              <a:rPr lang="en-US" sz="2400" b="1" dirty="0" err="1">
                <a:solidFill>
                  <a:srgbClr val="7030A0"/>
                </a:solidFill>
                <a:cs typeface="Times New Roman" pitchFamily="18" charset="0"/>
              </a:rPr>
              <a:t>Yadav</a:t>
            </a:r>
            <a:r>
              <a:rPr lang="en-US" sz="2400" b="1" dirty="0">
                <a:solidFill>
                  <a:srgbClr val="7030A0"/>
                </a:solidFill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rgbClr val="7030A0"/>
                </a:solidFill>
                <a:cs typeface="Times New Roman" pitchFamily="18" charset="0"/>
              </a:rPr>
              <a:t>                – </a:t>
            </a:r>
            <a:r>
              <a:rPr lang="en-US" sz="2400" b="1" dirty="0">
                <a:solidFill>
                  <a:srgbClr val="7030A0"/>
                </a:solidFill>
                <a:cs typeface="Times New Roman" pitchFamily="18" charset="0"/>
              </a:rPr>
              <a:t>110253</a:t>
            </a:r>
          </a:p>
          <a:p>
            <a:pPr algn="l">
              <a:buFont typeface="Wingdings" pitchFamily="2" charset="2"/>
              <a:buChar char="Ø"/>
            </a:pPr>
            <a:endParaRPr lang="en-US" sz="2400" b="1" dirty="0">
              <a:solidFill>
                <a:srgbClr val="7030A0"/>
              </a:solidFill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27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66800"/>
            <a:ext cx="6400800" cy="5334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Pos</a:t>
            </a:r>
            <a:r>
              <a:rPr lang="en-US" sz="2800" dirty="0" smtClean="0"/>
              <a:t> system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609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5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66800"/>
            <a:ext cx="6400800" cy="5334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Pos</a:t>
            </a:r>
            <a:r>
              <a:rPr lang="en-US" sz="2800" dirty="0" smtClean="0"/>
              <a:t> system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3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66800"/>
            <a:ext cx="6400800" cy="5334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Pos</a:t>
            </a:r>
            <a:r>
              <a:rPr lang="en-US" sz="2800" dirty="0" smtClean="0"/>
              <a:t> system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609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22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33659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5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66800"/>
            <a:ext cx="6400800" cy="5334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Pos</a:t>
            </a:r>
            <a:r>
              <a:rPr lang="en-US" sz="2800" dirty="0" smtClean="0"/>
              <a:t> system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609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89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914400"/>
            <a:ext cx="6400800" cy="762000"/>
          </a:xfrm>
        </p:spPr>
        <p:txBody>
          <a:bodyPr/>
          <a:lstStyle/>
          <a:p>
            <a:r>
              <a:rPr lang="en-US" dirty="0" smtClean="0"/>
              <a:t>Stock list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886" y="1600200"/>
            <a:ext cx="9154886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29400" y="6400800"/>
            <a:ext cx="2133600" cy="365125"/>
          </a:xfrm>
        </p:spPr>
        <p:txBody>
          <a:bodyPr/>
          <a:lstStyle/>
          <a:p>
            <a:fld id="{7212E4C5-830F-499F-A1FE-C2E0447B17E9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74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914400"/>
            <a:ext cx="6400800" cy="762000"/>
          </a:xfrm>
        </p:spPr>
        <p:txBody>
          <a:bodyPr/>
          <a:lstStyle/>
          <a:p>
            <a:r>
              <a:rPr lang="en-US" dirty="0" smtClean="0"/>
              <a:t>Stock list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886" y="1600200"/>
            <a:ext cx="9154886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29400" y="6400800"/>
            <a:ext cx="2133600" cy="365125"/>
          </a:xfrm>
        </p:spPr>
        <p:txBody>
          <a:bodyPr/>
          <a:lstStyle/>
          <a:p>
            <a:fld id="{7212E4C5-830F-499F-A1FE-C2E0447B17E9}" type="slidenum">
              <a:rPr lang="en-US" smtClean="0"/>
              <a:t>25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5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914400"/>
            <a:ext cx="6400800" cy="762000"/>
          </a:xfrm>
        </p:spPr>
        <p:txBody>
          <a:bodyPr/>
          <a:lstStyle/>
          <a:p>
            <a:r>
              <a:rPr lang="en-US" dirty="0" smtClean="0"/>
              <a:t>Settings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886" y="1600200"/>
            <a:ext cx="9154886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29400" y="6400800"/>
            <a:ext cx="2133600" cy="365125"/>
          </a:xfrm>
        </p:spPr>
        <p:txBody>
          <a:bodyPr/>
          <a:lstStyle/>
          <a:p>
            <a:fld id="{7212E4C5-830F-499F-A1FE-C2E0447B17E9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1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54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3025" y="762000"/>
            <a:ext cx="6400800" cy="76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Change password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886" y="1600200"/>
            <a:ext cx="9154886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29400" y="6400800"/>
            <a:ext cx="2133600" cy="365125"/>
          </a:xfrm>
        </p:spPr>
        <p:txBody>
          <a:bodyPr/>
          <a:lstStyle/>
          <a:p>
            <a:fld id="{7212E4C5-830F-499F-A1FE-C2E0447B17E9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199" y="1600199"/>
            <a:ext cx="4724401" cy="182880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5200"/>
            <a:ext cx="4652961" cy="3352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505200"/>
            <a:ext cx="4343400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343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3025" y="762000"/>
            <a:ext cx="6400800" cy="7620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Change password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0886" y="1600200"/>
            <a:ext cx="9154886" cy="52578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29400" y="6400800"/>
            <a:ext cx="2133600" cy="365125"/>
          </a:xfrm>
        </p:spPr>
        <p:txBody>
          <a:bodyPr/>
          <a:lstStyle/>
          <a:p>
            <a:fld id="{7212E4C5-830F-499F-A1FE-C2E0447B17E9}" type="slidenum">
              <a:rPr lang="en-US" smtClean="0"/>
              <a:t>28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399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9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66800"/>
            <a:ext cx="6400800" cy="5334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Pos</a:t>
            </a:r>
            <a:r>
              <a:rPr lang="en-US" sz="2800" dirty="0" smtClean="0"/>
              <a:t> system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29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31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b="1" dirty="0"/>
              <a:t>upervisor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0" algn="ctr">
              <a:buNone/>
            </a:pPr>
            <a:r>
              <a:rPr lang="en-US" sz="2400" b="1" dirty="0" smtClean="0">
                <a:solidFill>
                  <a:srgbClr val="7030A0"/>
                </a:solidFill>
              </a:rPr>
              <a:t>SK </a:t>
            </a:r>
            <a:r>
              <a:rPr lang="en-US" sz="2400" b="1" dirty="0" err="1" smtClean="0">
                <a:solidFill>
                  <a:srgbClr val="7030A0"/>
                </a:solidFill>
              </a:rPr>
              <a:t>Alamgir</a:t>
            </a:r>
            <a:r>
              <a:rPr lang="en-US" sz="2400" b="1" dirty="0" smtClean="0">
                <a:solidFill>
                  <a:srgbClr val="7030A0"/>
                </a:solidFill>
              </a:rPr>
              <a:t> </a:t>
            </a:r>
            <a:r>
              <a:rPr lang="en-US" sz="2400" b="1" dirty="0" err="1" smtClean="0">
                <a:solidFill>
                  <a:srgbClr val="7030A0"/>
                </a:solidFill>
              </a:rPr>
              <a:t>Hossain</a:t>
            </a:r>
            <a:r>
              <a:rPr lang="en-US" sz="2400" b="1" dirty="0" smtClean="0">
                <a:solidFill>
                  <a:srgbClr val="7030A0"/>
                </a:solidFill>
              </a:rPr>
              <a:t> </a:t>
            </a:r>
            <a:r>
              <a:rPr lang="en-US" sz="2400" b="1" dirty="0">
                <a:solidFill>
                  <a:srgbClr val="7030A0"/>
                </a:solidFill>
              </a:rPr>
              <a:t>sir</a:t>
            </a:r>
          </a:p>
          <a:p>
            <a:pPr indent="0" algn="ctr">
              <a:buNone/>
            </a:pPr>
            <a:r>
              <a:rPr lang="en-US" sz="2400" b="1" dirty="0" smtClean="0">
                <a:solidFill>
                  <a:srgbClr val="7030A0"/>
                </a:solidFill>
              </a:rPr>
              <a:t>Assistant </a:t>
            </a:r>
            <a:r>
              <a:rPr lang="en-US" sz="2400" b="1" dirty="0" err="1" smtClean="0">
                <a:solidFill>
                  <a:srgbClr val="7030A0"/>
                </a:solidFill>
              </a:rPr>
              <a:t>Professore</a:t>
            </a:r>
            <a:r>
              <a:rPr lang="en-US" sz="2400" b="1" dirty="0" smtClean="0">
                <a:solidFill>
                  <a:srgbClr val="7030A0"/>
                </a:solidFill>
              </a:rPr>
              <a:t>, </a:t>
            </a:r>
            <a:endParaRPr lang="en-US" sz="2400" b="1" dirty="0">
              <a:solidFill>
                <a:srgbClr val="7030A0"/>
              </a:solidFill>
            </a:endParaRPr>
          </a:p>
          <a:p>
            <a:pPr indent="0" algn="ctr">
              <a:buNone/>
            </a:pPr>
            <a:r>
              <a:rPr lang="en-US" sz="2400" b="1" dirty="0">
                <a:solidFill>
                  <a:srgbClr val="7030A0"/>
                </a:solidFill>
              </a:rPr>
              <a:t>Computer Science and Engineering Discipline,</a:t>
            </a:r>
          </a:p>
          <a:p>
            <a:pPr indent="0" algn="ctr">
              <a:buNone/>
            </a:pPr>
            <a:r>
              <a:rPr lang="en-US" sz="2400" b="1" dirty="0">
                <a:solidFill>
                  <a:srgbClr val="7030A0"/>
                </a:solidFill>
              </a:rPr>
              <a:t>Khulna University,</a:t>
            </a:r>
          </a:p>
          <a:p>
            <a:pPr indent="0" algn="ctr">
              <a:buNone/>
            </a:pPr>
            <a:r>
              <a:rPr lang="en-US" sz="2400" b="1" dirty="0">
                <a:solidFill>
                  <a:srgbClr val="7030A0"/>
                </a:solidFill>
              </a:rPr>
              <a:t>Khulna-9208.</a:t>
            </a:r>
          </a:p>
          <a:p>
            <a:pPr indent="0">
              <a:buNone/>
            </a:pPr>
            <a:endParaRPr lang="en-US" sz="2400" b="1" dirty="0"/>
          </a:p>
          <a:p>
            <a:pPr indent="0">
              <a:buNone/>
            </a:pPr>
            <a:endParaRPr lang="en-US" sz="24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40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66800"/>
            <a:ext cx="6400800" cy="5334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Pos</a:t>
            </a:r>
            <a:r>
              <a:rPr lang="en-US" sz="2800" dirty="0" smtClean="0"/>
              <a:t> system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609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0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848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66800"/>
            <a:ext cx="6400800" cy="533400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Pos</a:t>
            </a:r>
            <a:r>
              <a:rPr lang="en-US" sz="2800" dirty="0" smtClean="0"/>
              <a:t> system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609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31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1567542"/>
            <a:ext cx="4529138" cy="52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50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66800"/>
            <a:ext cx="6400800" cy="5334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Transaction List For authority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0200"/>
            <a:ext cx="9144000" cy="52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00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66800"/>
            <a:ext cx="6400800" cy="5334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Transaction List For authority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33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1"/>
            <a:ext cx="914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38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66800"/>
            <a:ext cx="6400800" cy="53340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Transaction List For user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600200"/>
            <a:ext cx="9144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45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95400" y="914400"/>
            <a:ext cx="64008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Future implementations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600" y="2057400"/>
            <a:ext cx="7010400" cy="411480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v"/>
            </a:pPr>
            <a:r>
              <a:rPr lang="en-US" sz="3200" b="1" dirty="0" smtClean="0">
                <a:solidFill>
                  <a:srgbClr val="7030A0"/>
                </a:solidFill>
              </a:rPr>
              <a:t>We want to sell our POS Software in any renowned Departmental Store.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en-US" sz="3200" b="1" dirty="0" smtClean="0">
                <a:solidFill>
                  <a:srgbClr val="7030A0"/>
                </a:solidFill>
              </a:rPr>
              <a:t>We wish we will be updated our POS Software Internet Base and Sell it Online.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29400" y="6400800"/>
            <a:ext cx="2133600" cy="365125"/>
          </a:xfrm>
        </p:spPr>
        <p:txBody>
          <a:bodyPr/>
          <a:lstStyle/>
          <a:p>
            <a:fld id="{7212E4C5-830F-499F-A1FE-C2E0447B17E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974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Special Thanks for 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indent="0" algn="ctr">
              <a:buNone/>
            </a:pPr>
            <a:r>
              <a:rPr lang="en-US" sz="24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Amit</a:t>
            </a:r>
            <a:r>
              <a:rPr lang="en-US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Kumar </a:t>
            </a:r>
            <a:r>
              <a:rPr lang="en-US" sz="2400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Mondal</a:t>
            </a:r>
            <a:r>
              <a:rPr lang="en-US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</a:t>
            </a:r>
            <a:r>
              <a:rPr lang="en-US" sz="240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</a:t>
            </a:r>
            <a:endParaRPr lang="en-US" sz="24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 algn="ctr">
              <a:buNone/>
            </a:pPr>
            <a:r>
              <a:rPr lang="en-US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Lecturer, </a:t>
            </a:r>
          </a:p>
          <a:p>
            <a:pPr indent="0" algn="ctr">
              <a:buNone/>
            </a:pPr>
            <a:r>
              <a:rPr lang="en-US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Computer Science and Engineering Discipline,</a:t>
            </a:r>
          </a:p>
          <a:p>
            <a:pPr indent="0" algn="ctr">
              <a:buNone/>
            </a:pPr>
            <a:r>
              <a:rPr lang="en-US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Khulna University,</a:t>
            </a:r>
          </a:p>
          <a:p>
            <a:pPr indent="0" algn="ctr">
              <a:buNone/>
            </a:pPr>
            <a:r>
              <a:rPr lang="en-US" sz="2400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Khulna-9208.</a:t>
            </a:r>
          </a:p>
          <a:p>
            <a:pPr indent="0" algn="ctr">
              <a:buNone/>
            </a:pPr>
            <a:endParaRPr lang="en-US" sz="24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indent="0">
              <a:buNone/>
            </a:pPr>
            <a:endParaRPr lang="en-US" sz="2400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8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219200"/>
            <a:ext cx="6400800" cy="1295400"/>
          </a:xfrm>
        </p:spPr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629400" y="6400800"/>
            <a:ext cx="2133600" cy="365125"/>
          </a:xfrm>
        </p:spPr>
        <p:txBody>
          <a:bodyPr/>
          <a:lstStyle/>
          <a:p>
            <a:fld id="{7212E4C5-830F-499F-A1FE-C2E0447B17E9}" type="slidenum">
              <a:rPr lang="en-US" smtClean="0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7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1295400" y="990600"/>
            <a:ext cx="6400800" cy="762000"/>
          </a:xfrm>
        </p:spPr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828800" y="1676400"/>
            <a:ext cx="5181600" cy="3505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 dirty="0" smtClean="0">
                <a:solidFill>
                  <a:schemeClr val="tx1"/>
                </a:solidFill>
                <a:cs typeface="Times New Roman" pitchFamily="18" charset="0"/>
              </a:rPr>
              <a:t>1.Name Of The Project</a:t>
            </a:r>
          </a:p>
          <a:p>
            <a:r>
              <a:rPr lang="en-US" sz="2800" b="1" dirty="0" smtClean="0">
                <a:solidFill>
                  <a:schemeClr val="tx1"/>
                </a:solidFill>
                <a:cs typeface="Times New Roman" pitchFamily="18" charset="0"/>
              </a:rPr>
              <a:t>2.Introduction</a:t>
            </a:r>
          </a:p>
          <a:p>
            <a:r>
              <a:rPr lang="en-US" sz="2800" b="1" dirty="0" smtClean="0">
                <a:solidFill>
                  <a:schemeClr val="tx1"/>
                </a:solidFill>
                <a:cs typeface="Times New Roman" pitchFamily="18" charset="0"/>
              </a:rPr>
              <a:t>3.Project Goal</a:t>
            </a:r>
            <a:endParaRPr lang="en-US" sz="2800" b="1" dirty="0">
              <a:solidFill>
                <a:schemeClr val="tx1"/>
              </a:solidFill>
              <a:cs typeface="Times New Roman" pitchFamily="18" charset="0"/>
            </a:endParaRPr>
          </a:p>
          <a:p>
            <a:r>
              <a:rPr lang="en-US" sz="2800" b="1" dirty="0" smtClean="0">
                <a:solidFill>
                  <a:schemeClr val="tx1"/>
                </a:solidFill>
                <a:cs typeface="Times New Roman" pitchFamily="18" charset="0"/>
              </a:rPr>
              <a:t>4.Features</a:t>
            </a:r>
          </a:p>
          <a:p>
            <a:r>
              <a:rPr lang="en-US" sz="2800" b="1" dirty="0" smtClean="0">
                <a:solidFill>
                  <a:schemeClr val="tx1"/>
                </a:solidFill>
                <a:cs typeface="Times New Roman" pitchFamily="18" charset="0"/>
              </a:rPr>
              <a:t>5.Discussion With Snapshots</a:t>
            </a:r>
          </a:p>
          <a:p>
            <a:r>
              <a:rPr lang="en-US" sz="2800" b="1" dirty="0">
                <a:solidFill>
                  <a:schemeClr val="tx1"/>
                </a:solidFill>
                <a:cs typeface="Times New Roman" pitchFamily="18" charset="0"/>
              </a:rPr>
              <a:t>6</a:t>
            </a:r>
            <a:r>
              <a:rPr lang="en-US" sz="2800" b="1" dirty="0" smtClean="0">
                <a:solidFill>
                  <a:schemeClr val="tx1"/>
                </a:solidFill>
                <a:cs typeface="Times New Roman" pitchFamily="18" charset="0"/>
              </a:rPr>
              <a:t>.Future Implementations</a:t>
            </a:r>
          </a:p>
        </p:txBody>
      </p:sp>
    </p:spTree>
    <p:extLst>
      <p:ext uri="{BB962C8B-B14F-4D97-AF65-F5344CB8AC3E}">
        <p14:creationId xmlns:p14="http://schemas.microsoft.com/office/powerpoint/2010/main" val="304443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990600"/>
            <a:ext cx="6400800" cy="609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Project name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52600"/>
            <a:ext cx="6400800" cy="914400"/>
          </a:xfrm>
        </p:spPr>
        <p:txBody>
          <a:bodyPr>
            <a:normAutofit/>
          </a:bodyPr>
          <a:lstStyle/>
          <a:p>
            <a:r>
              <a:rPr lang="en-US" sz="2800" b="1" dirty="0">
                <a:solidFill>
                  <a:srgbClr val="7030A0"/>
                </a:solidFill>
              </a:rPr>
              <a:t>Point of </a:t>
            </a:r>
            <a:r>
              <a:rPr lang="en-US" sz="2800" b="1" dirty="0" smtClean="0">
                <a:solidFill>
                  <a:srgbClr val="7030A0"/>
                </a:solidFill>
              </a:rPr>
              <a:t>Sale(POS)</a:t>
            </a:r>
            <a:endParaRPr lang="en-US" sz="2800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62200"/>
            <a:ext cx="914400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3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71847" y="1168447"/>
            <a:ext cx="6400800" cy="787077"/>
          </a:xfrm>
        </p:spPr>
        <p:txBody>
          <a:bodyPr>
            <a:normAutofit/>
          </a:bodyPr>
          <a:lstStyle/>
          <a:p>
            <a:r>
              <a:rPr lang="en-US" dirty="0" smtClean="0"/>
              <a:t>What is POS ????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1828800"/>
            <a:ext cx="7239000" cy="3962400"/>
          </a:xfrm>
        </p:spPr>
        <p:txBody>
          <a:bodyPr>
            <a:noAutofit/>
          </a:bodyPr>
          <a:lstStyle/>
          <a:p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POS or </a:t>
            </a:r>
            <a:r>
              <a:rPr lang="en-US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PoS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is an abbreviation for Point of Sale (or Point-of-Sale, or Point of </a:t>
            </a:r>
            <a:r>
              <a:rPr lang="en-US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Service) where 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you take money from the customer in exchange for </a:t>
            </a:r>
            <a:r>
              <a:rPr lang="en-US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goods 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or </a:t>
            </a:r>
            <a:r>
              <a:rPr lang="en-US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services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that means it is a Departmental Store.</a:t>
            </a:r>
          </a:p>
          <a:p>
            <a:r>
              <a:rPr lang="en-US" sz="2400" b="1" dirty="0" smtClean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sz="2400" b="1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main function of our point of sale system is to automate the sales process and keep a detailed history of all transactions</a:t>
            </a:r>
            <a:r>
              <a:rPr lang="en-US" sz="1600" b="1" dirty="0">
                <a:solidFill>
                  <a:srgbClr val="7030A0"/>
                </a:solidFill>
              </a:rPr>
              <a:t>.</a:t>
            </a:r>
          </a:p>
          <a:p>
            <a:endParaRPr lang="en-US" sz="24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3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066800"/>
            <a:ext cx="6429663" cy="685800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Project goals</a:t>
            </a:r>
            <a:endParaRPr lang="en-US" sz="4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7</a:t>
            </a:fld>
            <a:endParaRPr 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066800" y="1828800"/>
            <a:ext cx="6858000" cy="3886200"/>
          </a:xfrm>
        </p:spPr>
        <p:txBody>
          <a:bodyPr>
            <a:normAutofit/>
          </a:bodyPr>
          <a:lstStyle/>
          <a:p>
            <a:pPr marL="342900" indent="-342900" algn="l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7030A0"/>
                </a:solidFill>
              </a:rPr>
              <a:t>Learn how to write application in C#.NET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7030A0"/>
                </a:solidFill>
              </a:rPr>
              <a:t>Learn how to create Graphics User Interface(GUI)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7030A0"/>
                </a:solidFill>
              </a:rPr>
              <a:t>Learn how to implement Software using GUI</a:t>
            </a:r>
          </a:p>
          <a:p>
            <a:pPr marL="342900" indent="-342900" algn="l">
              <a:buFont typeface="Wingdings" pitchFamily="2" charset="2"/>
              <a:buChar char="Ø"/>
            </a:pPr>
            <a:r>
              <a:rPr lang="en-US" sz="2400" b="1" dirty="0" smtClean="0">
                <a:solidFill>
                  <a:srgbClr val="7030A0"/>
                </a:solidFill>
              </a:rPr>
              <a:t>Learning about Database Management System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sz="2400" b="1" dirty="0" smtClean="0"/>
          </a:p>
          <a:p>
            <a:pPr marL="342900" indent="-342900">
              <a:buFont typeface="Wingdings" pitchFamily="2" charset="2"/>
              <a:buChar char="Ø"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44439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1143000"/>
            <a:ext cx="6400800" cy="60146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1752600"/>
            <a:ext cx="6400800" cy="3733800"/>
          </a:xfrm>
        </p:spPr>
        <p:txBody>
          <a:bodyPr numCol="2">
            <a:noAutofit/>
          </a:bodyPr>
          <a:lstStyle/>
          <a:p>
            <a:pPr marL="342900" indent="-342900"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7030A0"/>
                </a:solidFill>
              </a:rPr>
              <a:t>Security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7030A0"/>
                </a:solidFill>
              </a:rPr>
              <a:t>Unlimited </a:t>
            </a:r>
            <a:r>
              <a:rPr lang="en-US" sz="2400" b="1" dirty="0">
                <a:solidFill>
                  <a:srgbClr val="7030A0"/>
                </a:solidFill>
              </a:rPr>
              <a:t>Database </a:t>
            </a:r>
            <a:endParaRPr lang="en-US" sz="2400" b="1" dirty="0" smtClean="0">
              <a:solidFill>
                <a:srgbClr val="7030A0"/>
              </a:solidFill>
            </a:endParaRPr>
          </a:p>
          <a:p>
            <a:pPr marL="342900" indent="-342900"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7030A0"/>
                </a:solidFill>
              </a:rPr>
              <a:t>Time Consuming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7030A0"/>
                </a:solidFill>
              </a:rPr>
              <a:t>Transaction List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7030A0"/>
                </a:solidFill>
              </a:rPr>
              <a:t>Stock List</a:t>
            </a:r>
          </a:p>
          <a:p>
            <a:pPr marL="342900" indent="-342900"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7030A0"/>
              </a:solidFill>
            </a:endParaRPr>
          </a:p>
          <a:p>
            <a:pPr marL="342900" indent="-342900" algn="l">
              <a:buFont typeface="Wingdings" pitchFamily="2" charset="2"/>
              <a:buChar char="v"/>
            </a:pPr>
            <a:endParaRPr lang="en-US" sz="2400" b="1" dirty="0" smtClean="0">
              <a:solidFill>
                <a:srgbClr val="7030A0"/>
              </a:solidFill>
            </a:endParaRPr>
          </a:p>
          <a:p>
            <a:pPr algn="l"/>
            <a:endParaRPr lang="en-US" sz="2400" b="1" dirty="0" smtClean="0">
              <a:solidFill>
                <a:srgbClr val="7030A0"/>
              </a:solidFill>
            </a:endParaRPr>
          </a:p>
          <a:p>
            <a:pPr marL="342900" indent="-342900"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7030A0"/>
                </a:solidFill>
              </a:rPr>
              <a:t>Add Products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7030A0"/>
                </a:solidFill>
              </a:rPr>
              <a:t>Update Products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7030A0"/>
                </a:solidFill>
              </a:rPr>
              <a:t>Delete Products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7030A0"/>
                </a:solidFill>
              </a:rPr>
              <a:t>Login</a:t>
            </a:r>
          </a:p>
          <a:p>
            <a:pPr marL="342900" indent="-342900" algn="l">
              <a:buFont typeface="Wingdings" pitchFamily="2" charset="2"/>
              <a:buChar char="v"/>
            </a:pPr>
            <a:r>
              <a:rPr lang="en-US" sz="2400" b="1" dirty="0" smtClean="0">
                <a:solidFill>
                  <a:srgbClr val="7030A0"/>
                </a:solidFill>
              </a:rPr>
              <a:t>Logout</a:t>
            </a:r>
          </a:p>
          <a:p>
            <a:endParaRPr lang="en-US" sz="2400" b="1" dirty="0">
              <a:solidFill>
                <a:srgbClr val="7030A0"/>
              </a:solidFill>
            </a:endParaRPr>
          </a:p>
          <a:p>
            <a:endParaRPr lang="en-US" sz="2400" b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23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47800" y="1132114"/>
            <a:ext cx="6400800" cy="381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Login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12E4C5-830F-499F-A1FE-C2E0447B17E9}" type="slidenum">
              <a:rPr lang="en-US" smtClean="0"/>
              <a:t>9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6" y="1480457"/>
            <a:ext cx="4180114" cy="194854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447800"/>
            <a:ext cx="4343400" cy="19812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30373"/>
            <a:ext cx="4190999" cy="333851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3530373"/>
            <a:ext cx="4343400" cy="333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362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</Template>
  <TotalTime>578</TotalTime>
  <Words>342</Words>
  <Application>Microsoft Office PowerPoint</Application>
  <PresentationFormat>On-screen Show (4:3)</PresentationFormat>
  <Paragraphs>119</Paragraphs>
  <Slides>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Couture</vt:lpstr>
      <vt:lpstr>Welcome to our presentation</vt:lpstr>
      <vt:lpstr>Presented  by</vt:lpstr>
      <vt:lpstr>Supervisor</vt:lpstr>
      <vt:lpstr>outlines</vt:lpstr>
      <vt:lpstr>Project name</vt:lpstr>
      <vt:lpstr>What is POS ????</vt:lpstr>
      <vt:lpstr>Project goals</vt:lpstr>
      <vt:lpstr>Features</vt:lpstr>
      <vt:lpstr>Login</vt:lpstr>
      <vt:lpstr>Pos system for authority</vt:lpstr>
      <vt:lpstr>Add product</vt:lpstr>
      <vt:lpstr>Add product </vt:lpstr>
      <vt:lpstr>Add Product</vt:lpstr>
      <vt:lpstr>Update product</vt:lpstr>
      <vt:lpstr>Update product</vt:lpstr>
      <vt:lpstr>Update product</vt:lpstr>
      <vt:lpstr>delete product</vt:lpstr>
      <vt:lpstr>delete product</vt:lpstr>
      <vt:lpstr>Pos system for user</vt:lpstr>
      <vt:lpstr>Pos system</vt:lpstr>
      <vt:lpstr>Pos system</vt:lpstr>
      <vt:lpstr>Pos system</vt:lpstr>
      <vt:lpstr>Pos system</vt:lpstr>
      <vt:lpstr>Stock list</vt:lpstr>
      <vt:lpstr>Stock list</vt:lpstr>
      <vt:lpstr>Settings</vt:lpstr>
      <vt:lpstr>Change password</vt:lpstr>
      <vt:lpstr>Change password</vt:lpstr>
      <vt:lpstr>Pos system</vt:lpstr>
      <vt:lpstr>Pos system</vt:lpstr>
      <vt:lpstr>Pos system</vt:lpstr>
      <vt:lpstr>Transaction List For authority</vt:lpstr>
      <vt:lpstr>Transaction List For authority</vt:lpstr>
      <vt:lpstr>Transaction List For user</vt:lpstr>
      <vt:lpstr>Future implementations</vt:lpstr>
      <vt:lpstr>Special Thanks for 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our presentation</dc:title>
  <dc:creator>MAHFUZ</dc:creator>
  <cp:lastModifiedBy>MAHFUZ</cp:lastModifiedBy>
  <cp:revision>51</cp:revision>
  <dcterms:created xsi:type="dcterms:W3CDTF">2013-09-02T00:09:00Z</dcterms:created>
  <dcterms:modified xsi:type="dcterms:W3CDTF">2013-09-02T20:47:48Z</dcterms:modified>
</cp:coreProperties>
</file>